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20"/>
  </p:notesMasterIdLst>
  <p:sldIdLst>
    <p:sldId id="257" r:id="rId5"/>
    <p:sldId id="314" r:id="rId6"/>
    <p:sldId id="338" r:id="rId7"/>
    <p:sldId id="337" r:id="rId8"/>
    <p:sldId id="340" r:id="rId9"/>
    <p:sldId id="339" r:id="rId10"/>
    <p:sldId id="349" r:id="rId11"/>
    <p:sldId id="346" r:id="rId12"/>
    <p:sldId id="342" r:id="rId13"/>
    <p:sldId id="348" r:id="rId14"/>
    <p:sldId id="345" r:id="rId15"/>
    <p:sldId id="344" r:id="rId16"/>
    <p:sldId id="347" r:id="rId17"/>
    <p:sldId id="350" r:id="rId18"/>
    <p:sldId id="351" r:id="rId19"/>
  </p:sldIdLst>
  <p:sldSz cx="12192000" cy="6858000"/>
  <p:notesSz cx="6858000" cy="9144000"/>
  <p:embeddedFontLst>
    <p:embeddedFont>
      <p:font typeface="나눔스퀘어_ac" panose="020B0600000101010101" pitchFamily="50" charset="-127"/>
      <p:regular r:id="rId21"/>
    </p:embeddedFont>
    <p:embeddedFont>
      <p:font typeface="나눔스퀘어_ac Bold" panose="020B0600000101010101" pitchFamily="50" charset="-127"/>
      <p:bold r:id="rId22"/>
    </p:embeddedFont>
    <p:embeddedFont>
      <p:font typeface="나눔스퀘어_ac Extra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CED4"/>
    <a:srgbClr val="FFD966"/>
    <a:srgbClr val="005AA7"/>
    <a:srgbClr val="9C5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7E4F29-B836-4897-9D0B-64E266D79587}" v="142" dt="2022-11-20T17:08:16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2" autoAdjust="0"/>
    <p:restoredTop sz="76380" autoAdjust="0"/>
  </p:normalViewPr>
  <p:slideViewPr>
    <p:cSldViewPr snapToGrid="0">
      <p:cViewPr varScale="1">
        <p:scale>
          <a:sx n="85" d="100"/>
          <a:sy n="85" d="100"/>
        </p:scale>
        <p:origin x="1536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B5E13-5FB4-4DBE-8A99-E3A876D9301A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5CD92-B007-4897-862B-F084809DA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205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862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106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324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372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22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005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BG/FG </a:t>
            </a:r>
            <a:r>
              <a:rPr lang="ko-KR" altLang="en-US"/>
              <a:t>연산</a:t>
            </a:r>
            <a:r>
              <a:rPr lang="en-US" altLang="ko-KR"/>
              <a:t>, </a:t>
            </a:r>
            <a:r>
              <a:rPr lang="ko-KR" altLang="en-US"/>
              <a:t>합치기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https://pyimagesearch.com/2020/09/28/image-segmentation-with-mask-r-cnn-grabcut-and-opencv/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517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EC46A-1107-D85D-66E6-B034B5A0E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B0A709-026D-7F0B-606C-9867E62E1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D9E10-4EEA-4465-B6FA-C9356616B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381B18-809E-6315-5568-8EE4DFDE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352B78-0310-736C-6B06-5F108C8D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910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6F636-B30A-45C9-CEE0-17CAC6CC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384A61-A908-C80F-FF46-8D4939547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392C52-EAF3-2212-B9AC-B759F59D8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6266B-74A4-A496-195C-496F4D73E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C99841-C6FA-D1DA-8A9F-A0C605E7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20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1205AE-0273-A4AD-45BB-5316876C4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C3325E-4478-48BA-9AC9-DA74D403B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D1B8E6-D29D-0537-DEA7-D5284C59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79C0AC-5893-5F73-6517-A965C10D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5E887C-D381-C226-AD2F-0D0E572A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41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1F17E-6C47-D318-0281-80502D9F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72B8AA-D007-4849-2480-B334A5101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n-lt"/>
              </a:defRPr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F71A37-4BEB-CB1E-8807-6DC17507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C5A620-2421-13D0-BC33-622E82A5F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AD820-EA1B-92EF-618D-41EE7EBB3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06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CF23A-03E0-B1D8-CB4C-941E550A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DC2BF0-E903-2C6A-3C39-18163B4DF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3F06EF-8442-3113-346A-107BA6E24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7A3A3-E183-3B4A-8B69-441E26932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F773C-4C54-042F-2E30-711B38B1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184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D1B59-29C2-CB17-32DD-6EB1C107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68C541-9895-0565-5984-8804124DD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611A33-C020-C268-4C98-ABC01D37E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876737-CC41-4736-0390-24175FBD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E52200-7F68-E715-F067-D2B0D2C6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4A3EEA-E2AB-D0D5-5DDC-45DAB8E9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94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22D5E-2BD5-4B5F-2114-50818DEC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0925D6-7871-5E82-11BB-5E32D7D7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EB5B90-DF20-EEA9-F1B8-1F4AB278C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571C17-5423-8566-5A0A-3767A46DF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34DD29-5111-C76D-634F-2B972E314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138F3F-8E04-B1DE-5658-97CC0584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360129-4545-A6F1-197A-514B111D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B4E1E2-B818-8EF8-85FC-765316CF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39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F9D3B-11DC-763D-E587-EA19B8A5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B3F01C-8C4C-36AF-B81E-577924DA7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F825DA-46B0-4DAC-B9DC-048D7D90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03185D-0192-4B6C-9E07-B8B217E9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58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CFD6C1-3DD1-8DDF-E6DC-97D2C53DC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E9D6BC-8DAD-A974-F791-A366BD06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BFF58A-C245-7418-FE45-7E9A7F7D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518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7FDC5-4691-3FF7-8395-DD476799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9A9CA-62D8-5969-58B2-A4097B372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08EB4E-FD85-25C1-5E50-95FFD1F49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64C91B-5F39-8E4B-780D-3979EC9BF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7F29A3-BDD1-9B49-E97D-9E78E5FC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DD5D0B-8009-60BA-DB33-BA034C9FE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7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5E98D-704A-6AB9-AB50-91DC0443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5E90E6-E71D-D59E-189C-ABB4E1EED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D1B93-C3CF-9CDB-2EB4-354389C2B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E194C7-8A81-4AD9-8BD9-C7C86044B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442B54-162A-3C39-D822-7753692D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998E69-4E43-77C6-F8CA-2AE87B26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38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BEE4B0-BF8F-6141-4534-03E092C1D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674921-58C9-B5BC-5D30-22F69B8B0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DC690-261B-CB71-9CAF-1C68E4965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325EF-7B4D-40FC-974F-2AF7550E56B4}" type="datetimeFigureOut">
              <a:rPr lang="ko-KR" altLang="en-US" smtClean="0"/>
              <a:t>2022-11-20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319F0-FFC0-DCC2-0AAE-088F72914D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3D090F-FE89-8806-544B-FF7B2CAB4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9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gfei-Wang/HFGI/blob/main/scripts/inference.py" TargetMode="External"/><Relationship Id="rId2" Type="http://schemas.openxmlformats.org/officeDocument/2006/relationships/hyperlink" Target="https://github.com/Gaoyiminggithub/Graphonomy/blob/master/exp/inference/inference.p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dinide/Image-Manipul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F966-DE59-7CD0-2EA7-6B14A666B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321" y="1932431"/>
            <a:ext cx="9805358" cy="1446713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</a:t>
            </a:r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미팅 발표 자료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094057-513F-08BD-C1BC-E14685DBA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2212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2022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학년도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학기 </a:t>
            </a:r>
            <a:r>
              <a:rPr lang="ko-KR" altLang="en-US" sz="20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캡스톤디자인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(11/21)</a:t>
            </a:r>
          </a:p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컴퓨터공학과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2017104019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임에딘</a:t>
            </a:r>
          </a:p>
        </p:txBody>
      </p:sp>
    </p:spTree>
    <p:extLst>
      <p:ext uri="{BB962C8B-B14F-4D97-AF65-F5344CB8AC3E}">
        <p14:creationId xmlns:p14="http://schemas.microsoft.com/office/powerpoint/2010/main" val="3061471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F94D4F-553C-D693-A161-7AA13364B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366" y="0"/>
            <a:ext cx="732126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59D02-4BC0-26B1-505C-EC6B001DE3CE}"/>
              </a:ext>
            </a:extLst>
          </p:cNvPr>
          <p:cNvSpPr txBox="1"/>
          <p:nvPr/>
        </p:nvSpPr>
        <p:spPr>
          <a:xfrm>
            <a:off x="485422" y="2951946"/>
            <a:ext cx="14602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Masked</a:t>
            </a:r>
          </a:p>
          <a:p>
            <a:r>
              <a:rPr lang="en-US" altLang="ko-KR" sz="2800"/>
              <a:t>images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409471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F97BF1-5183-5CDD-16E5-2C71CB761E90}"/>
              </a:ext>
            </a:extLst>
          </p:cNvPr>
          <p:cNvSpPr txBox="1"/>
          <p:nvPr/>
        </p:nvSpPr>
        <p:spPr>
          <a:xfrm>
            <a:off x="485422" y="2951946"/>
            <a:ext cx="13564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Edited</a:t>
            </a:r>
          </a:p>
          <a:p>
            <a:r>
              <a:rPr lang="en-US" altLang="ko-KR" sz="2800"/>
              <a:t>images</a:t>
            </a:r>
            <a:endParaRPr lang="ko-KR" altLang="en-US" sz="28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746F23-36FF-BDA5-82EE-265EECF79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230" y="0"/>
            <a:ext cx="8321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78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2F6FDA-B41F-8A47-4563-02971F22A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696" y="0"/>
            <a:ext cx="739260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DC5A75-89D6-FC63-0EA0-9BF891C2001F}"/>
              </a:ext>
            </a:extLst>
          </p:cNvPr>
          <p:cNvSpPr txBox="1"/>
          <p:nvPr/>
        </p:nvSpPr>
        <p:spPr>
          <a:xfrm>
            <a:off x="485422" y="2951946"/>
            <a:ext cx="14602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Masked</a:t>
            </a:r>
          </a:p>
          <a:p>
            <a:r>
              <a:rPr lang="en-US" altLang="ko-KR" sz="2800"/>
              <a:t>images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2684467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4CB088C-41E2-039A-E4A7-FB0D10AED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333"/>
            <a:ext cx="12192000" cy="26713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A07C6B-F7EE-E759-A40F-F530BF5E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Slurm logs</a:t>
            </a:r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6996C6B-87F1-DE19-F659-4DD015F55138}"/>
              </a:ext>
            </a:extLst>
          </p:cNvPr>
          <p:cNvSpPr/>
          <p:nvPr/>
        </p:nvSpPr>
        <p:spPr>
          <a:xfrm>
            <a:off x="646289" y="4295797"/>
            <a:ext cx="8249356" cy="320630"/>
          </a:xfrm>
          <a:prstGeom prst="frame">
            <a:avLst>
              <a:gd name="adj1" fmla="val 101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369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898E6C1-4889-F10C-D951-04185277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0131"/>
            <a:ext cx="12192000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144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6425F7-9B83-2B2A-7B68-3417E82C6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22" y="615490"/>
            <a:ext cx="10205156" cy="562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4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36" y="551052"/>
            <a:ext cx="6654915" cy="1325563"/>
          </a:xfrm>
        </p:spPr>
        <p:txBody>
          <a:bodyPr>
            <a:normAutofit/>
          </a:bodyPr>
          <a:lstStyle/>
          <a:p>
            <a:r>
              <a:rPr lang="en-US" altLang="ko-KR" sz="4000"/>
              <a:t>Comments</a:t>
            </a:r>
            <a:endParaRPr lang="ko-KR" altLang="en-US" sz="4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F1A30-BF16-D950-D2C3-976CA03CC773}"/>
              </a:ext>
            </a:extLst>
          </p:cNvPr>
          <p:cNvSpPr txBox="1"/>
          <p:nvPr/>
        </p:nvSpPr>
        <p:spPr>
          <a:xfrm>
            <a:off x="645537" y="2050424"/>
            <a:ext cx="11103877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/>
              <a:t>Background/foreground </a:t>
            </a:r>
            <a:r>
              <a:rPr lang="ko-KR" altLang="en-US" sz="2400"/>
              <a:t>구분 </a:t>
            </a:r>
            <a:r>
              <a:rPr lang="en-US" altLang="ko-KR" sz="2400">
                <a:sym typeface="Wingdings" panose="05000000000000000000" pitchFamily="2" charset="2"/>
              </a:rPr>
              <a:t> HFGI editin</a:t>
            </a:r>
            <a:r>
              <a:rPr lang="ko-KR" altLang="en-US" sz="2400">
                <a:sym typeface="Wingdings" panose="05000000000000000000" pitchFamily="2" charset="2"/>
              </a:rPr>
              <a:t>시 얼굴 부분 </a:t>
            </a:r>
            <a:r>
              <a:rPr lang="en-US" altLang="ko-KR" sz="2400">
                <a:sym typeface="Wingdings" panose="05000000000000000000" pitchFamily="2" charset="2"/>
              </a:rPr>
              <a:t>masking </a:t>
            </a:r>
            <a:r>
              <a:rPr lang="ko-KR" altLang="en-US" sz="2400">
                <a:sym typeface="Wingdings" panose="05000000000000000000" pitchFamily="2" charset="2"/>
              </a:rPr>
              <a:t>하여 </a:t>
            </a:r>
            <a:r>
              <a:rPr lang="en-US" altLang="ko-KR" sz="2400">
                <a:sym typeface="Wingdings" panose="05000000000000000000" pitchFamily="2" charset="2"/>
              </a:rPr>
              <a:t>editing </a:t>
            </a:r>
            <a:r>
              <a:rPr lang="ko-KR" altLang="en-US" sz="2400">
                <a:sym typeface="Wingdings" panose="05000000000000000000" pitchFamily="2" charset="2"/>
              </a:rPr>
              <a:t>진행 후 배경과 합쳐서 생성이 가능한지 검토 </a:t>
            </a:r>
            <a:r>
              <a:rPr lang="en-US" altLang="ko-KR" sz="2400">
                <a:sym typeface="Wingdings" panose="05000000000000000000" pitchFamily="2" charset="2"/>
              </a:rPr>
              <a:t>( graphonomy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>
                <a:sym typeface="Wingdings" panose="05000000000000000000" pitchFamily="2" charset="2"/>
              </a:rPr>
              <a:t>Ghost artifact </a:t>
            </a:r>
            <a:r>
              <a:rPr lang="ko-KR" altLang="en-US" sz="2400">
                <a:sym typeface="Wingdings" panose="05000000000000000000" pitchFamily="2" charset="2"/>
              </a:rPr>
              <a:t>부분에 해당하는 </a:t>
            </a:r>
            <a:r>
              <a:rPr lang="en-US" altLang="ko-KR" sz="2400">
                <a:sym typeface="Wingdings" panose="05000000000000000000" pitchFamily="2" charset="2"/>
              </a:rPr>
              <a:t>background</a:t>
            </a:r>
            <a:r>
              <a:rPr lang="ko-KR" altLang="en-US" sz="2400">
                <a:sym typeface="Wingdings" panose="05000000000000000000" pitchFamily="2" charset="2"/>
              </a:rPr>
              <a:t>은 어떻게 만들지</a:t>
            </a:r>
            <a:r>
              <a:rPr lang="en-US" altLang="ko-KR" sz="2400">
                <a:sym typeface="Wingdings" panose="05000000000000000000" pitchFamily="2" charset="2"/>
              </a:rPr>
              <a:t>, </a:t>
            </a:r>
            <a:r>
              <a:rPr lang="ko-KR" altLang="en-US" sz="2400">
                <a:sym typeface="Wingdings" panose="05000000000000000000" pitchFamily="2" charset="2"/>
              </a:rPr>
              <a:t>추가 기법</a:t>
            </a:r>
            <a:endParaRPr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191404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잔디, 축구, 사람, 실외이(가) 표시된 사진&#10;&#10;자동 생성된 설명">
            <a:extLst>
              <a:ext uri="{FF2B5EF4-FFF2-40B4-BE49-F238E27FC236}">
                <a16:creationId xmlns:a16="http://schemas.microsoft.com/office/drawing/2014/main" id="{D47DA92E-D7EE-9FEB-6294-C5A13AD98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417" y="1797217"/>
            <a:ext cx="4817645" cy="3263566"/>
          </a:xfrm>
          <a:prstGeom prst="rect">
            <a:avLst/>
          </a:prstGeom>
        </p:spPr>
      </p:pic>
      <p:pic>
        <p:nvPicPr>
          <p:cNvPr id="7" name="그림 6" descr="벡터그래픽이(가) 표시된 사진&#10;&#10;자동 생성된 설명">
            <a:extLst>
              <a:ext uri="{FF2B5EF4-FFF2-40B4-BE49-F238E27FC236}">
                <a16:creationId xmlns:a16="http://schemas.microsoft.com/office/drawing/2014/main" id="{F7098D49-26E6-C69A-7F89-81ACF45FC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28" y="1797217"/>
            <a:ext cx="4817645" cy="326356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386CFD-0FFB-2C0C-F2D8-8E615E234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505" y="471654"/>
            <a:ext cx="8907538" cy="1325563"/>
          </a:xfrm>
        </p:spPr>
        <p:txBody>
          <a:bodyPr>
            <a:normAutofit/>
          </a:bodyPr>
          <a:lstStyle/>
          <a:p>
            <a:r>
              <a:rPr lang="en-US" altLang="ko-KR" sz="4000"/>
              <a:t>Graphonomy</a:t>
            </a:r>
            <a:r>
              <a:rPr lang="ko-KR" altLang="en-US" sz="4000"/>
              <a:t> </a:t>
            </a:r>
            <a:r>
              <a:rPr lang="en-US" altLang="ko-KR" sz="4000"/>
              <a:t>inference</a:t>
            </a:r>
            <a:r>
              <a:rPr lang="ko-KR" altLang="en-US" sz="4000"/>
              <a:t> </a:t>
            </a:r>
            <a:r>
              <a:rPr lang="en-US" altLang="ko-KR" sz="4000"/>
              <a:t>result</a:t>
            </a:r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516026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남자, 사람이(가) 표시된 사진&#10;&#10;자동 생성된 설명">
            <a:extLst>
              <a:ext uri="{FF2B5EF4-FFF2-40B4-BE49-F238E27FC236}">
                <a16:creationId xmlns:a16="http://schemas.microsoft.com/office/drawing/2014/main" id="{A850EBD4-D2B7-DC2B-5CC6-9B731C3D1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289" y="3429000"/>
            <a:ext cx="2438400" cy="2438400"/>
          </a:xfrm>
          <a:prstGeom prst="rect">
            <a:avLst/>
          </a:prstGeom>
        </p:spPr>
      </p:pic>
      <p:pic>
        <p:nvPicPr>
          <p:cNvPr id="7" name="그림 6" descr="실루엣이(가) 표시된 사진&#10;&#10;자동 생성된 설명">
            <a:extLst>
              <a:ext uri="{FF2B5EF4-FFF2-40B4-BE49-F238E27FC236}">
                <a16:creationId xmlns:a16="http://schemas.microsoft.com/office/drawing/2014/main" id="{A33A93C1-4D3A-DAD8-9506-201A51448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920" y="3429000"/>
            <a:ext cx="2438400" cy="2438400"/>
          </a:xfrm>
          <a:prstGeom prst="rect">
            <a:avLst/>
          </a:prstGeom>
        </p:spPr>
      </p:pic>
      <p:pic>
        <p:nvPicPr>
          <p:cNvPr id="9" name="그림 8" descr="여자, 사람, 미소이(가) 표시된 사진&#10;&#10;자동 생성된 설명">
            <a:extLst>
              <a:ext uri="{FF2B5EF4-FFF2-40B4-BE49-F238E27FC236}">
                <a16:creationId xmlns:a16="http://schemas.microsoft.com/office/drawing/2014/main" id="{73236B2E-4685-2250-49D2-C26A627F2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289" y="853226"/>
            <a:ext cx="2438400" cy="2438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CBD292-EE86-3241-E473-9CB7FD536D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920" y="853226"/>
            <a:ext cx="2438400" cy="2438400"/>
          </a:xfrm>
          <a:prstGeom prst="rect">
            <a:avLst/>
          </a:prstGeom>
        </p:spPr>
      </p:pic>
      <p:pic>
        <p:nvPicPr>
          <p:cNvPr id="13" name="그림 12" descr="사람, 여자, 미소, 가장이(가) 표시된 사진&#10;&#10;자동 생성된 설명">
            <a:extLst>
              <a:ext uri="{FF2B5EF4-FFF2-40B4-BE49-F238E27FC236}">
                <a16:creationId xmlns:a16="http://schemas.microsoft.com/office/drawing/2014/main" id="{5AF81BB4-69D7-DE77-4828-A4739F682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7" y="853226"/>
            <a:ext cx="2438400" cy="2438400"/>
          </a:xfrm>
          <a:prstGeom prst="rect">
            <a:avLst/>
          </a:prstGeom>
        </p:spPr>
      </p:pic>
      <p:pic>
        <p:nvPicPr>
          <p:cNvPr id="15" name="그림 14" descr="실내, 사람이(가) 표시된 사진&#10;&#10;자동 생성된 설명">
            <a:extLst>
              <a:ext uri="{FF2B5EF4-FFF2-40B4-BE49-F238E27FC236}">
                <a16:creationId xmlns:a16="http://schemas.microsoft.com/office/drawing/2014/main" id="{46888312-3D81-31B5-BC8B-C67E82024F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7" y="3429000"/>
            <a:ext cx="2438400" cy="24384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EB29593-CEF7-1BE5-7D16-E4ECAA4177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658" y="853226"/>
            <a:ext cx="2438400" cy="2438400"/>
          </a:xfrm>
          <a:prstGeom prst="rect">
            <a:avLst/>
          </a:prstGeom>
        </p:spPr>
      </p:pic>
      <p:pic>
        <p:nvPicPr>
          <p:cNvPr id="21" name="그림 20" descr="실루엣, 벡터그래픽이(가) 표시된 사진&#10;&#10;자동 생성된 설명">
            <a:extLst>
              <a:ext uri="{FF2B5EF4-FFF2-40B4-BE49-F238E27FC236}">
                <a16:creationId xmlns:a16="http://schemas.microsoft.com/office/drawing/2014/main" id="{24C5F6A9-2842-332B-CD2F-DAA7178AF8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658" y="3429000"/>
            <a:ext cx="2438400" cy="2438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4B76FD-B3BF-C4C7-7062-C910C8D66C44}"/>
              </a:ext>
            </a:extLst>
          </p:cNvPr>
          <p:cNvSpPr txBox="1"/>
          <p:nvPr/>
        </p:nvSpPr>
        <p:spPr>
          <a:xfrm>
            <a:off x="550666" y="6004774"/>
            <a:ext cx="277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Test images (CelebA-HQ)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28486-75D3-B760-75E9-5482CA79EC18}"/>
              </a:ext>
            </a:extLst>
          </p:cNvPr>
          <p:cNvSpPr txBox="1"/>
          <p:nvPr/>
        </p:nvSpPr>
        <p:spPr>
          <a:xfrm>
            <a:off x="5857289" y="6004774"/>
            <a:ext cx="471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Edited image (HFGI) (pose, edit degree=3.0)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037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F5C03-2319-B3B7-DB7F-F9CC05E5E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ym typeface="Wingdings" panose="05000000000000000000" pitchFamily="2" charset="2"/>
              </a:rPr>
              <a:t>HFGI + Graphonomy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36228E-8D23-C035-8FCB-10DC9E168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60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/>
              <a:t>Graphonomy</a:t>
            </a:r>
            <a:r>
              <a:rPr lang="ko-KR" altLang="en-US"/>
              <a:t>의 </a:t>
            </a:r>
            <a:r>
              <a:rPr lang="en-US" altLang="ko-KR"/>
              <a:t>inference.py</a:t>
            </a:r>
            <a:r>
              <a:rPr lang="ko-KR" altLang="en-US"/>
              <a:t> </a:t>
            </a:r>
            <a:r>
              <a:rPr lang="ko-KR" altLang="en-US">
                <a:sym typeface="Wingdings" panose="05000000000000000000" pitchFamily="2" charset="2"/>
              </a:rPr>
              <a:t>를</a:t>
            </a:r>
            <a:r>
              <a:rPr lang="en-US" altLang="ko-KR">
                <a:sym typeface="Wingdings" panose="05000000000000000000" pitchFamily="2" charset="2"/>
              </a:rPr>
              <a:t> HFGI/editings/inference.py </a:t>
            </a:r>
            <a:r>
              <a:rPr lang="ko-KR" altLang="en-US">
                <a:sym typeface="Wingdings" panose="05000000000000000000" pitchFamily="2" charset="2"/>
              </a:rPr>
              <a:t>에 합침</a:t>
            </a: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ym typeface="Wingdings" panose="05000000000000000000" pitchFamily="2" charset="2"/>
              </a:rPr>
              <a:t>Graphonomy</a:t>
            </a:r>
            <a:r>
              <a:rPr lang="ko-KR" altLang="en-US">
                <a:sym typeface="Wingdings" panose="05000000000000000000" pitchFamily="2" charset="2"/>
              </a:rPr>
              <a:t>의 </a:t>
            </a:r>
            <a:r>
              <a:rPr lang="en-US" altLang="ko-KR">
                <a:sym typeface="Wingdings" panose="05000000000000000000" pitchFamily="2" charset="2"/>
              </a:rPr>
              <a:t>inference.py</a:t>
            </a:r>
            <a:r>
              <a:rPr lang="ko-KR" altLang="en-US">
                <a:sym typeface="Wingdings" panose="05000000000000000000" pitchFamily="2" charset="2"/>
              </a:rPr>
              <a:t>에서 필요한 </a:t>
            </a:r>
            <a:r>
              <a:rPr lang="en-US" altLang="ko-KR">
                <a:sym typeface="Wingdings" panose="05000000000000000000" pitchFamily="2" charset="2"/>
              </a:rPr>
              <a:t>dataloaders, networks </a:t>
            </a:r>
            <a:r>
              <a:rPr lang="ko-KR" altLang="en-US">
                <a:sym typeface="Wingdings" panose="05000000000000000000" pitchFamily="2" charset="2"/>
              </a:rPr>
              <a:t>코드 폴더들을 </a:t>
            </a:r>
            <a:r>
              <a:rPr lang="en-US" altLang="ko-KR">
                <a:sym typeface="Wingdings" panose="05000000000000000000" pitchFamily="2" charset="2"/>
              </a:rPr>
              <a:t>HFGI/dataloaders,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HFGI/networks</a:t>
            </a:r>
            <a:r>
              <a:rPr lang="ko-KR" altLang="en-US">
                <a:sym typeface="Wingdings" panose="05000000000000000000" pitchFamily="2" charset="2"/>
              </a:rPr>
              <a:t>에 옮김</a:t>
            </a: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/>
              <a:t>결과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HFGI</a:t>
            </a:r>
            <a:r>
              <a:rPr lang="ko-KR" altLang="en-US"/>
              <a:t>에서 </a:t>
            </a:r>
            <a:r>
              <a:rPr lang="en-US" altLang="ko-KR"/>
              <a:t>editing images</a:t>
            </a:r>
            <a:r>
              <a:rPr lang="ko-KR" altLang="en-US"/>
              <a:t>를 </a:t>
            </a:r>
            <a:r>
              <a:rPr lang="en-US" altLang="ko-KR"/>
              <a:t>masking</a:t>
            </a:r>
            <a:r>
              <a:rPr lang="ko-KR" altLang="en-US"/>
              <a:t>하여 이미지를 생성함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AF37C-06A3-BD13-1723-103AA7D4925F}"/>
              </a:ext>
            </a:extLst>
          </p:cNvPr>
          <p:cNvSpPr txBox="1"/>
          <p:nvPr/>
        </p:nvSpPr>
        <p:spPr>
          <a:xfrm>
            <a:off x="270933" y="5456745"/>
            <a:ext cx="9922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2"/>
              </a:rPr>
              <a:t>https://github.com/Gaoyiminggithub/Graphonomy/blob/master/exp/inference/inference.py</a:t>
            </a:r>
            <a:r>
              <a:rPr lang="ko-KR" altLang="en-US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407B2-E8CF-84F0-085D-342E19897402}"/>
              </a:ext>
            </a:extLst>
          </p:cNvPr>
          <p:cNvSpPr txBox="1"/>
          <p:nvPr/>
        </p:nvSpPr>
        <p:spPr>
          <a:xfrm>
            <a:off x="270933" y="5826077"/>
            <a:ext cx="7811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3"/>
              </a:rPr>
              <a:t>https://github.com/Tengfei-Wang/HFGI/blob/main/scripts/inference.py</a:t>
            </a:r>
            <a:r>
              <a:rPr lang="ko-KR" alt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6C829-CA17-D800-08A9-DAB3B77E8816}"/>
              </a:ext>
            </a:extLst>
          </p:cNvPr>
          <p:cNvSpPr txBox="1"/>
          <p:nvPr/>
        </p:nvSpPr>
        <p:spPr>
          <a:xfrm>
            <a:off x="270933" y="6195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4"/>
              </a:rPr>
              <a:t>https://github.com/edinide/Image-Manipulation</a:t>
            </a:r>
            <a:r>
              <a:rPr lang="ko-KR" altLang="en-US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95D01-A554-4066-EFFC-32F89AAD9A99}"/>
              </a:ext>
            </a:extLst>
          </p:cNvPr>
          <p:cNvSpPr txBox="1"/>
          <p:nvPr/>
        </p:nvSpPr>
        <p:spPr>
          <a:xfrm>
            <a:off x="361244" y="523804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BD378-6FA1-1919-6598-AF7E36BAEDD6}"/>
              </a:ext>
            </a:extLst>
          </p:cNvPr>
          <p:cNvSpPr txBox="1"/>
          <p:nvPr/>
        </p:nvSpPr>
        <p:spPr>
          <a:xfrm>
            <a:off x="361244" y="4999943"/>
            <a:ext cx="8781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링크 </a:t>
            </a:r>
            <a:r>
              <a:rPr lang="en-US" altLang="ko-KR"/>
              <a:t>: (1) graphonomy/inference.py (2) HFGI/inference.py (3) HFGI-SF/inference.py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311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7D9BAF-928F-B387-3E7F-D94DF9073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997" y="688576"/>
            <a:ext cx="8283996" cy="1023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834BC-CC75-47A8-4FAE-E953B7366929}"/>
              </a:ext>
            </a:extLst>
          </p:cNvPr>
          <p:cNvSpPr txBox="1"/>
          <p:nvPr/>
        </p:nvSpPr>
        <p:spPr>
          <a:xfrm>
            <a:off x="3437255" y="1952012"/>
            <a:ext cx="531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foreground/background</a:t>
            </a:r>
            <a:r>
              <a:rPr lang="ko-KR" altLang="en-US"/>
              <a:t>를 나누려면 색상이 하나 필요</a:t>
            </a:r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FC9022-EF1A-7CC1-7823-D827C517E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597549"/>
            <a:ext cx="8839200" cy="3571875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1D76873F-E0B5-258A-F557-C6C110522690}"/>
              </a:ext>
            </a:extLst>
          </p:cNvPr>
          <p:cNvSpPr/>
          <p:nvPr/>
        </p:nvSpPr>
        <p:spPr>
          <a:xfrm>
            <a:off x="6280487" y="2597548"/>
            <a:ext cx="1973180" cy="386629"/>
          </a:xfrm>
          <a:prstGeom prst="frame">
            <a:avLst>
              <a:gd name="adj1" fmla="val 101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244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61AD630-84D4-EB53-678E-09DA29398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231" y="0"/>
            <a:ext cx="128869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DAA41A-AE24-EB86-14DA-C2C0A73E2C8A}"/>
              </a:ext>
            </a:extLst>
          </p:cNvPr>
          <p:cNvSpPr txBox="1"/>
          <p:nvPr/>
        </p:nvSpPr>
        <p:spPr>
          <a:xfrm>
            <a:off x="756354" y="2136338"/>
            <a:ext cx="64906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highlight>
                  <a:srgbClr val="EECED4"/>
                </a:highlight>
              </a:rPr>
              <a:t>Inference.py </a:t>
            </a:r>
          </a:p>
          <a:p>
            <a:endParaRPr lang="en-US" altLang="ko-KR"/>
          </a:p>
          <a:p>
            <a:r>
              <a:rPr lang="en-US" altLang="ko-KR"/>
              <a:t>~ line 163 : HFGI</a:t>
            </a:r>
          </a:p>
          <a:p>
            <a:r>
              <a:rPr lang="en-US" altLang="ko-KR"/>
              <a:t>~  line 320 : graphonomy</a:t>
            </a:r>
          </a:p>
          <a:p>
            <a:endParaRPr lang="en-US" altLang="ko-KR"/>
          </a:p>
          <a:p>
            <a:r>
              <a:rPr lang="en-US" altLang="ko-KR"/>
              <a:t>line 321~ 376 :</a:t>
            </a:r>
          </a:p>
          <a:p>
            <a:r>
              <a:rPr lang="en-US" altLang="ko-KR"/>
              <a:t>	if __name__ == "__main__“</a:t>
            </a:r>
          </a:p>
          <a:p>
            <a:r>
              <a:rPr lang="en-US" altLang="ko-KR"/>
              <a:t>	Arguments</a:t>
            </a:r>
            <a:r>
              <a:rPr lang="ko-KR" altLang="en-US"/>
              <a:t> 정의</a:t>
            </a:r>
            <a:endParaRPr lang="en-US" altLang="ko-KR"/>
          </a:p>
          <a:p>
            <a:r>
              <a:rPr lang="en-US" altLang="ko-KR"/>
              <a:t>	Images path</a:t>
            </a:r>
            <a:r>
              <a:rPr lang="ko-KR" altLang="en-US"/>
              <a:t>와 그에 따른 </a:t>
            </a:r>
            <a:r>
              <a:rPr lang="en-US" altLang="ko-KR"/>
              <a:t>inference (masking)</a:t>
            </a:r>
            <a:r>
              <a:rPr lang="ko-KR" altLang="en-US"/>
              <a:t>함수 호출</a:t>
            </a:r>
          </a:p>
        </p:txBody>
      </p:sp>
    </p:spTree>
    <p:extLst>
      <p:ext uri="{BB962C8B-B14F-4D97-AF65-F5344CB8AC3E}">
        <p14:creationId xmlns:p14="http://schemas.microsoft.com/office/powerpoint/2010/main" val="1035154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7E6E55B-78D1-0A88-5B4D-C9C0E95C1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438" y="0"/>
            <a:ext cx="8729123" cy="6858000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51D004A7-D551-C228-8BF8-DBB554D43CDB}"/>
              </a:ext>
            </a:extLst>
          </p:cNvPr>
          <p:cNvSpPr/>
          <p:nvPr/>
        </p:nvSpPr>
        <p:spPr>
          <a:xfrm>
            <a:off x="2171331" y="4605867"/>
            <a:ext cx="8289230" cy="2240844"/>
          </a:xfrm>
          <a:prstGeom prst="frame">
            <a:avLst>
              <a:gd name="adj1" fmla="val 176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6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678FA9-C196-4E32-9F29-D0D6B9B0B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783" y="0"/>
            <a:ext cx="7692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F97BF1-5183-5CDD-16E5-2C71CB761E90}"/>
              </a:ext>
            </a:extLst>
          </p:cNvPr>
          <p:cNvSpPr txBox="1"/>
          <p:nvPr/>
        </p:nvSpPr>
        <p:spPr>
          <a:xfrm>
            <a:off x="485422" y="2951946"/>
            <a:ext cx="16656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Inversion</a:t>
            </a:r>
          </a:p>
          <a:p>
            <a:r>
              <a:rPr lang="en-US" altLang="ko-KR" sz="2800"/>
              <a:t>images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40677264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_ac Bold"/>
        <a:ea typeface="나눔스퀘어_ac 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ACA57460BB8AE4B948A456250CEE186" ma:contentTypeVersion="5" ma:contentTypeDescription="새 문서를 만듭니다." ma:contentTypeScope="" ma:versionID="6e4c3e5c511c6b3c67f6f450113d8926">
  <xsd:schema xmlns:xsd="http://www.w3.org/2001/XMLSchema" xmlns:xs="http://www.w3.org/2001/XMLSchema" xmlns:p="http://schemas.microsoft.com/office/2006/metadata/properties" xmlns:ns3="e89d88db-b18d-4ef8-8f35-02a908d6ea30" targetNamespace="http://schemas.microsoft.com/office/2006/metadata/properties" ma:root="true" ma:fieldsID="d7e2c2f9ad37ea2a2681844aeefddc32" ns3:_="">
    <xsd:import namespace="e89d88db-b18d-4ef8-8f35-02a908d6ea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9d88db-b18d-4ef8-8f35-02a908d6ea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093A14-068E-419D-B96D-04FAC96EBB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752DDF-F195-4A08-A2BF-094E849D66DA}">
  <ds:schemaRefs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e89d88db-b18d-4ef8-8f35-02a908d6ea30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ADC451D-1A03-497C-B435-1931987E55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9d88db-b18d-4ef8-8f35-02a908d6ea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4735</TotalTime>
  <Words>282</Words>
  <Application>Microsoft Office PowerPoint</Application>
  <PresentationFormat>와이드스크린</PresentationFormat>
  <Paragraphs>46</Paragraphs>
  <Slides>15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나눔스퀘어_ac ExtraBold</vt:lpstr>
      <vt:lpstr>나눔스퀘어_ac Bold</vt:lpstr>
      <vt:lpstr>나눔스퀘어_ac</vt:lpstr>
      <vt:lpstr>Arial</vt:lpstr>
      <vt:lpstr>맑은 고딕</vt:lpstr>
      <vt:lpstr>1_Office 테마</vt:lpstr>
      <vt:lpstr>11주차 미팅 발표 자료</vt:lpstr>
      <vt:lpstr>Comments</vt:lpstr>
      <vt:lpstr>Graphonomy inference result</vt:lpstr>
      <vt:lpstr>PowerPoint 프레젠테이션</vt:lpstr>
      <vt:lpstr>HFGI + Graphonomy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Slurm logs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임에딘</dc:creator>
  <cp:lastModifiedBy>임에딘</cp:lastModifiedBy>
  <cp:revision>9</cp:revision>
  <dcterms:created xsi:type="dcterms:W3CDTF">2022-09-25T18:50:12Z</dcterms:created>
  <dcterms:modified xsi:type="dcterms:W3CDTF">2022-11-20T17:09:01Z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0x010100AACA57460BB8AE4B948A456250CEE186</vt:lpwstr>
  </property>
</Properties>
</file>